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10"/>
  </p:notesMasterIdLst>
  <p:handoutMasterIdLst>
    <p:handoutMasterId r:id="rId11"/>
  </p:handoutMasterIdLst>
  <p:sldIdLst>
    <p:sldId id="256" r:id="rId2"/>
    <p:sldId id="258" r:id="rId3"/>
    <p:sldId id="259" r:id="rId4"/>
    <p:sldId id="262" r:id="rId5"/>
    <p:sldId id="265" r:id="rId6"/>
    <p:sldId id="267" r:id="rId7"/>
    <p:sldId id="263" r:id="rId8"/>
    <p:sldId id="264" r:id="rId9"/>
  </p:sldIdLst>
  <p:sldSz cx="9144000" cy="6858000" type="screen4x3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>
        <p:scale>
          <a:sx n="66" d="100"/>
          <a:sy n="66" d="100"/>
        </p:scale>
        <p:origin x="-2610" y="-87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6B0F8DC-9B2D-41C5-8848-6EDBB37863FA}" type="datetimeFigureOut">
              <a:rPr lang="ru-RU" smtClean="0"/>
              <a:t>19.05.2023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99E111D-E830-472A-BCD0-01BE1611D60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6363918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24E6553-E55D-4400-894F-FD4AB0A0E295}" type="datetimeFigureOut">
              <a:rPr lang="ru-RU" smtClean="0"/>
              <a:t>19.05.2023</a:t>
            </a:fld>
            <a:endParaRPr lang="ru-RU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8AC4A27-99A6-4F91-9EBE-E2D2F405EA5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6805190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8AC4A27-99A6-4F91-9EBE-E2D2F405EA52}" type="slidenum">
              <a:rPr lang="ru-RU" smtClean="0"/>
              <a:t>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3185421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 smtClean="0"/>
              <a:t>Образец подзаголовка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3655C3-CBB7-4935-878E-89A2DD87E5E2}" type="datetime1">
              <a:rPr lang="ru-RU" smtClean="0"/>
              <a:t>19.05.2023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55873B-D77A-40A0-972D-CE50471DDC07}" type="datetime1">
              <a:rPr lang="ru-RU" smtClean="0"/>
              <a:t>19.05.2023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76A011-1677-4962-BB65-2B775D74B4BB}" type="datetime1">
              <a:rPr lang="ru-RU" smtClean="0"/>
              <a:t>19.05.2023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680AD8-AE50-42FF-8E04-8532FB52D949}" type="datetime1">
              <a:rPr lang="ru-RU" smtClean="0"/>
              <a:t>19.05.2023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9C49EA-4847-4810-A38D-51BE039701F4}" type="datetime1">
              <a:rPr lang="ru-RU" smtClean="0"/>
              <a:t>19.05.2023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Содержимое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Содержимое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A67337-E3B9-4274-AD05-08A6BC0D473C}" type="datetime1">
              <a:rPr lang="ru-RU" smtClean="0"/>
              <a:t>19.05.2023</a:t>
            </a:fld>
            <a:endParaRPr lang="ru-RU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Содержимое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Содержимое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0EB004-5C56-4205-89A4-86B21A654027}" type="datetime1">
              <a:rPr lang="ru-RU" smtClean="0"/>
              <a:t>19.05.2023</a:t>
            </a:fld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F37BBC-2DBB-4FDC-9B62-B2C06DFBC57B}" type="datetime1">
              <a:rPr lang="ru-RU" smtClean="0"/>
              <a:t>19.05.2023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19CEDD-9170-4D87-8A84-BCC4A6FEBA10}" type="datetime1">
              <a:rPr lang="ru-RU" smtClean="0"/>
              <a:t>19.05.2023</a:t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4F679A-7CFD-4C1B-9438-6D72FE8042ED}" type="datetime1">
              <a:rPr lang="ru-RU" smtClean="0"/>
              <a:t>19.05.2023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2C1146-AF59-40A4-B07B-1BCB52187824}" type="datetime1">
              <a:rPr lang="ru-RU" smtClean="0"/>
              <a:t>19.05.2023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 l="-10000" r="-10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dirty="0" smtClean="0"/>
              <a:t>Образец текста</a:t>
            </a:r>
          </a:p>
          <a:p>
            <a:pPr lvl="1"/>
            <a:r>
              <a:rPr lang="ru-RU" dirty="0" smtClean="0"/>
              <a:t>Второй уровень</a:t>
            </a:r>
          </a:p>
          <a:p>
            <a:pPr lvl="2"/>
            <a:r>
              <a:rPr lang="ru-RU" dirty="0" smtClean="0"/>
              <a:t>Третий уровень</a:t>
            </a:r>
          </a:p>
          <a:p>
            <a:pPr lvl="3"/>
            <a:r>
              <a:rPr lang="ru-RU" dirty="0" smtClean="0"/>
              <a:t>Четвертый уровень</a:t>
            </a:r>
          </a:p>
          <a:p>
            <a:pPr lvl="4"/>
            <a:r>
              <a:rPr lang="ru-RU" dirty="0" smtClean="0"/>
              <a:t>Пятый уровень</a:t>
            </a:r>
            <a:endParaRPr lang="ru-RU" dirty="0"/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4924DB4-8F8C-4E3B-92C3-2CF15DAAB504}" type="datetime1">
              <a:rPr lang="ru-RU" smtClean="0"/>
              <a:t>19.05.2023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8676456" y="404664"/>
            <a:ext cx="432048" cy="36512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none"/>
        </p:style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19B0651-EE4F-4900-A07F-96A6BFA9D0F0}" type="slidenum">
              <a:rPr lang="ru-RU" smtClean="0"/>
              <a:t>‹#›</a:t>
            </a:fld>
            <a:endParaRPr lang="ru-RU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iming>
    <p:tnLst>
      <p:par>
        <p:cTn id="1" dur="indefinite" restart="never" nodeType="tmRoot"/>
      </p:par>
    </p:tnLst>
  </p:timing>
  <p:hf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8134672" cy="1470025"/>
          </a:xfrm>
        </p:spPr>
        <p:txBody>
          <a:bodyPr>
            <a:normAutofit/>
          </a:bodyPr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IT solution and services for Green Plant Market</a:t>
            </a:r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2267744" y="4099729"/>
            <a:ext cx="7772400" cy="14700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Yaroslav Holota</a:t>
            </a:r>
            <a:endParaRPr lang="ru-RU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006238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11000" r="-1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7544" y="1556792"/>
            <a:ext cx="3754760" cy="2736304"/>
          </a:xfrm>
          <a:solidFill>
            <a:schemeClr val="bg1"/>
          </a:solidFill>
        </p:spPr>
        <p:txBody>
          <a:bodyPr>
            <a:normAutofit fontScale="92500"/>
          </a:bodyPr>
          <a:lstStyle/>
          <a:p>
            <a:pPr marL="0" indent="0" algn="just">
              <a:buNone/>
            </a:pPr>
            <a:r>
              <a:rPr lang="en-US" sz="2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Automation of business processes results in increase in their productivity, as such performing this operation in an  efficient and predictable fashion is crucial. That is the goal of the work.</a:t>
            </a:r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5868144" y="6309320"/>
            <a:ext cx="3275856" cy="548680"/>
          </a:xfrm>
          <a:prstGeom prst="rect">
            <a:avLst/>
          </a:prstGeom>
          <a:solidFill>
            <a:schemeClr val="bg1"/>
          </a:solidFill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Yaroslav Holota (yaroslavholota@gmail.com)</a:t>
            </a:r>
            <a:endParaRPr lang="ru-RU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303522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10000" r="-10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746854" y="1268760"/>
            <a:ext cx="2376264" cy="130805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25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Consumer</a:t>
            </a:r>
          </a:p>
          <a:p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Find plants for sale</a:t>
            </a:r>
          </a:p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Read 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instructions</a:t>
            </a:r>
          </a:p>
          <a:p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Order plants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3563888" y="1268760"/>
            <a:ext cx="2376264" cy="158504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25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Producer</a:t>
            </a:r>
          </a:p>
          <a:p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Keep plants stock</a:t>
            </a:r>
          </a:p>
          <a:p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Sell plants</a:t>
            </a:r>
          </a:p>
          <a:p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Deliver plants</a:t>
            </a:r>
          </a:p>
          <a:p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Create instructions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6372200" y="1268760"/>
            <a:ext cx="2376264" cy="130805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25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Manager</a:t>
            </a:r>
          </a:p>
          <a:p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Data analysis</a:t>
            </a:r>
          </a:p>
          <a:p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User 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anagement</a:t>
            </a:r>
          </a:p>
          <a:p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View historical data</a:t>
            </a:r>
            <a:endParaRPr lang="ru-RU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5868144" y="6309320"/>
            <a:ext cx="3275856" cy="548680"/>
          </a:xfrm>
          <a:prstGeom prst="rect">
            <a:avLst/>
          </a:prstGeom>
          <a:solidFill>
            <a:schemeClr val="bg1"/>
          </a:solidFill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Yaroslav Holota (yaroslavholota@gmail.com)</a:t>
            </a:r>
            <a:endParaRPr lang="ru-RU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381008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4</a:t>
            </a:fld>
            <a:endParaRPr lang="ru-RU"/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5868144" y="6309320"/>
            <a:ext cx="3275856" cy="548680"/>
          </a:xfrm>
          <a:prstGeom prst="rect">
            <a:avLst/>
          </a:prstGeom>
          <a:solidFill>
            <a:schemeClr val="bg1"/>
          </a:solidFill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Yaroslav Holota (yaroslavholota@gmail.com)</a:t>
            </a:r>
            <a:endParaRPr lang="ru-RU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187624" y="2060848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ru-RU" dirty="0"/>
          </a:p>
        </p:txBody>
      </p:sp>
      <p:sp>
        <p:nvSpPr>
          <p:cNvPr id="8" name="Content Placeholder 2"/>
          <p:cNvSpPr txBox="1">
            <a:spLocks/>
          </p:cNvSpPr>
          <p:nvPr/>
        </p:nvSpPr>
        <p:spPr>
          <a:xfrm>
            <a:off x="467543" y="1124745"/>
            <a:ext cx="7992889" cy="1944216"/>
          </a:xfrm>
          <a:prstGeom prst="rect">
            <a:avLst/>
          </a:prstGeom>
          <a:solidFill>
            <a:schemeClr val="bg1"/>
          </a:solidFill>
        </p:spPr>
        <p:txBody>
          <a:bodyPr vert="horz" lIns="91440" tIns="45720" rIns="91440" bIns="45720" rtlCol="0">
            <a:normAutofit lnSpcReduction="100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0" indent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SzPts val="2800"/>
              <a:buNone/>
            </a:pP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Conventional </a:t>
            </a:r>
            <a:r>
              <a:rPr lang="en-US" sz="28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design uses </a:t>
            </a: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same model for read and write operations. </a:t>
            </a:r>
            <a:r>
              <a:rPr lang="en-US" sz="28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This may not be a sufficient “compromise”.</a:t>
            </a:r>
          </a:p>
          <a:p>
            <a:pPr marL="0" lvl="0" indent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SzPts val="2800"/>
              <a:buNone/>
            </a:pPr>
            <a:r>
              <a:rPr lang="en-US" sz="28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CQRS concepts resolves this by unbinding the read and write models.</a:t>
            </a:r>
          </a:p>
        </p:txBody>
      </p:sp>
      <p:sp>
        <p:nvSpPr>
          <p:cNvPr id="18" name="Content Placeholder 2"/>
          <p:cNvSpPr txBox="1">
            <a:spLocks/>
          </p:cNvSpPr>
          <p:nvPr/>
        </p:nvSpPr>
        <p:spPr>
          <a:xfrm>
            <a:off x="1043608" y="404664"/>
            <a:ext cx="6840760" cy="592588"/>
          </a:xfrm>
          <a:prstGeom prst="rect">
            <a:avLst/>
          </a:prstGeom>
          <a:solidFill>
            <a:schemeClr val="bg1"/>
          </a:solidFill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0" indent="0" algn="ctr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SzPts val="2800"/>
              <a:buNone/>
            </a:pPr>
            <a:r>
              <a:rPr lang="en-US" sz="3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CQRS</a:t>
            </a:r>
            <a:endParaRPr lang="en-US" sz="3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058" name="Picture 10" descr="E:\Repos\Plants\docs\diagrams\CqrsBasic.drawio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48143" y="3140967"/>
            <a:ext cx="6523743" cy="31002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910589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5</a:t>
            </a:fld>
            <a:endParaRPr lang="ru-RU"/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1043608" y="404664"/>
            <a:ext cx="6840760" cy="592588"/>
          </a:xfrm>
          <a:prstGeom prst="rect">
            <a:avLst/>
          </a:prstGeom>
          <a:solidFill>
            <a:schemeClr val="bg1"/>
          </a:solidFill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0" indent="0" algn="ctr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SzPts val="2800"/>
              <a:buNone/>
            </a:pPr>
            <a:r>
              <a:rPr lang="en-US" sz="3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Read </a:t>
            </a:r>
            <a:r>
              <a:rPr lang="en-US" sz="3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domain modeling</a:t>
            </a:r>
            <a:endParaRPr lang="en-US" sz="3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027" name="Picture 3" descr="E:\Repos\Plants\docs\diagrams\PlantsDomain.drawio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2613" y="997252"/>
            <a:ext cx="7848872" cy="57460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108656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6</a:t>
            </a:fld>
            <a:endParaRPr lang="ru-RU"/>
          </a:p>
        </p:txBody>
      </p:sp>
      <p:sp>
        <p:nvSpPr>
          <p:cNvPr id="13" name="Content Placeholder 2"/>
          <p:cNvSpPr txBox="1">
            <a:spLocks/>
          </p:cNvSpPr>
          <p:nvPr/>
        </p:nvSpPr>
        <p:spPr>
          <a:xfrm>
            <a:off x="1043608" y="404664"/>
            <a:ext cx="6840760" cy="592588"/>
          </a:xfrm>
          <a:prstGeom prst="rect">
            <a:avLst/>
          </a:prstGeom>
          <a:solidFill>
            <a:schemeClr val="bg1"/>
          </a:solidFill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0" indent="0" algn="ctr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SzPts val="2800"/>
              <a:buNone/>
            </a:pPr>
            <a:r>
              <a:rPr lang="en-US" sz="3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Write</a:t>
            </a:r>
            <a:r>
              <a:rPr lang="en-US" sz="3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domain modeling</a:t>
            </a:r>
            <a:endParaRPr lang="en-US" sz="3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032" name="Picture 8" descr="C:\Users\korov\Downloads\PlantsCommands.drawio (5)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8320" y="997252"/>
            <a:ext cx="7788265" cy="57783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097438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7</a:t>
            </a:fld>
            <a:endParaRPr lang="ru-RU"/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1043608" y="404664"/>
            <a:ext cx="6840760" cy="592588"/>
          </a:xfrm>
          <a:prstGeom prst="rect">
            <a:avLst/>
          </a:prstGeom>
          <a:solidFill>
            <a:schemeClr val="bg1"/>
          </a:solidFill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0" indent="0" algn="ctr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SzPts val="2800"/>
              <a:buNone/>
            </a:pPr>
            <a:r>
              <a:rPr lang="en-US" sz="3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Event Sourcing</a:t>
            </a:r>
            <a:endParaRPr lang="en-US" sz="3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074" name="Picture 2" descr="E:\Repos\Plants\docs\diagrams\EventSourcing.drawio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5576" y="3236708"/>
            <a:ext cx="4104456" cy="30575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itle 1"/>
          <p:cNvSpPr txBox="1">
            <a:spLocks/>
          </p:cNvSpPr>
          <p:nvPr/>
        </p:nvSpPr>
        <p:spPr>
          <a:xfrm>
            <a:off x="5868144" y="6309320"/>
            <a:ext cx="3275856" cy="548680"/>
          </a:xfrm>
          <a:prstGeom prst="rect">
            <a:avLst/>
          </a:prstGeom>
          <a:solidFill>
            <a:schemeClr val="bg1"/>
          </a:solidFill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Yaroslav Holota (yaroslavholota@gmail.com)</a:t>
            </a:r>
            <a:endParaRPr lang="ru-RU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Content Placeholder 2"/>
          <p:cNvSpPr txBox="1">
            <a:spLocks/>
          </p:cNvSpPr>
          <p:nvPr/>
        </p:nvSpPr>
        <p:spPr>
          <a:xfrm>
            <a:off x="467542" y="1117037"/>
            <a:ext cx="7992889" cy="1375860"/>
          </a:xfrm>
          <a:prstGeom prst="rect">
            <a:avLst/>
          </a:prstGeom>
          <a:solidFill>
            <a:schemeClr val="bg1"/>
          </a:solidFill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0" indent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SzPts val="2800"/>
              <a:buNone/>
            </a:pPr>
            <a:r>
              <a:rPr lang="en-US" sz="28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Events Sourcing provides a resilient model for performing the process of syncing the “read model” and “write model”.</a:t>
            </a:r>
          </a:p>
        </p:txBody>
      </p:sp>
      <p:sp>
        <p:nvSpPr>
          <p:cNvPr id="10" name="Content Placeholder 2"/>
          <p:cNvSpPr txBox="1">
            <a:spLocks/>
          </p:cNvSpPr>
          <p:nvPr/>
        </p:nvSpPr>
        <p:spPr>
          <a:xfrm>
            <a:off x="5220072" y="2996952"/>
            <a:ext cx="3536775" cy="3168352"/>
          </a:xfrm>
          <a:prstGeom prst="rect">
            <a:avLst/>
          </a:prstGeom>
          <a:solidFill>
            <a:schemeClr val="bg1"/>
          </a:solidFill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0" indent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SzPts val="2800"/>
              <a:buNone/>
            </a:pPr>
            <a:r>
              <a:rPr lang="en-US" sz="28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Additionally, using this model allows</a:t>
            </a:r>
            <a:r>
              <a:rPr lang="ru-RU" sz="28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us to parallelize the work and slice the areas of responsibility.</a:t>
            </a:r>
          </a:p>
        </p:txBody>
      </p:sp>
    </p:spTree>
    <p:extLst>
      <p:ext uri="{BB962C8B-B14F-4D97-AF65-F5344CB8AC3E}">
        <p14:creationId xmlns:p14="http://schemas.microsoft.com/office/powerpoint/2010/main" val="37422044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8</a:t>
            </a:fld>
            <a:endParaRPr lang="ru-RU"/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2339753" y="2636912"/>
            <a:ext cx="4680520" cy="1080120"/>
          </a:xfrm>
          <a:prstGeom prst="rect">
            <a:avLst/>
          </a:prstGeom>
          <a:solidFill>
            <a:schemeClr val="bg1"/>
          </a:solidFill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0" indent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SzPts val="2800"/>
              <a:buNone/>
            </a:pPr>
            <a:r>
              <a:rPr lang="en-US" sz="69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Thank you!</a:t>
            </a: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2339752" y="4099384"/>
            <a:ext cx="4680521" cy="1224136"/>
          </a:xfrm>
          <a:prstGeom prst="rect">
            <a:avLst/>
          </a:prstGeom>
          <a:solidFill>
            <a:schemeClr val="bg1"/>
          </a:solidFill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Yaroslav Holota (yaroslavholota@gmail.com)</a:t>
            </a:r>
            <a:endParaRPr lang="ru-RU" sz="3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133236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Стандартная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2717</TotalTime>
  <Words>188</Words>
  <Application>Microsoft Office PowerPoint</Application>
  <PresentationFormat>On-screen Show (4:3)</PresentationFormat>
  <Paragraphs>38</Paragraphs>
  <Slides>8</Slides>
  <Notes>1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9" baseType="lpstr">
      <vt:lpstr>Тема Office</vt:lpstr>
      <vt:lpstr>IT solution and services for Green Plant Market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korov</dc:creator>
  <cp:lastModifiedBy>Yaroslav Holota</cp:lastModifiedBy>
  <cp:revision>88</cp:revision>
  <dcterms:modified xsi:type="dcterms:W3CDTF">2023-05-19T00:54:21Z</dcterms:modified>
</cp:coreProperties>
</file>

<file path=docProps/thumbnail.jpeg>
</file>